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6"/>
  </p:notesMasterIdLst>
  <p:sldIdLst>
    <p:sldId id="282" r:id="rId2"/>
    <p:sldId id="270" r:id="rId3"/>
    <p:sldId id="297" r:id="rId4"/>
    <p:sldId id="295" r:id="rId5"/>
    <p:sldId id="277" r:id="rId6"/>
    <p:sldId id="298" r:id="rId7"/>
    <p:sldId id="309" r:id="rId8"/>
    <p:sldId id="287" r:id="rId9"/>
    <p:sldId id="296" r:id="rId10"/>
    <p:sldId id="299" r:id="rId11"/>
    <p:sldId id="300" r:id="rId12"/>
    <p:sldId id="290" r:id="rId13"/>
    <p:sldId id="301" r:id="rId14"/>
    <p:sldId id="289" r:id="rId15"/>
    <p:sldId id="302" r:id="rId16"/>
    <p:sldId id="291" r:id="rId17"/>
    <p:sldId id="303" r:id="rId18"/>
    <p:sldId id="304" r:id="rId19"/>
    <p:sldId id="283" r:id="rId20"/>
    <p:sldId id="284" r:id="rId21"/>
    <p:sldId id="305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CC0000"/>
    <a:srgbClr val="00FF00"/>
    <a:srgbClr val="FF66FF"/>
    <a:srgbClr val="99CCFF"/>
    <a:srgbClr val="FFCCFF"/>
    <a:srgbClr val="FF00FF"/>
    <a:srgbClr val="CC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5EF5-9EE2-4E86-93EF-E7B4F15755C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637F-E8F1-4B2B-8F3F-971A52F58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17754F8-1B10-4BDD-B076-D917FC058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4C91895-EA4D-41E5-9DA9-A54F4825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2751D0B-8D9F-4AB3-A3E6-8D07194C9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59609-DBD8-4095-A311-1C7CAC67661D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48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34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8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rames PPT 010">
            <a:extLst>
              <a:ext uri="{FF2B5EF4-FFF2-40B4-BE49-F238E27FC236}">
                <a16:creationId xmlns:a16="http://schemas.microsoft.com/office/drawing/2014/main" id="{C6FB3FAE-1A1B-4711-AB5E-99667020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glitter_star9">
            <a:extLst>
              <a:ext uri="{FF2B5EF4-FFF2-40B4-BE49-F238E27FC236}">
                <a16:creationId xmlns:a16="http://schemas.microsoft.com/office/drawing/2014/main" id="{9AB4E78E-8412-4EB3-A698-AFB6CE05B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0363" y="-71438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glitter_star9">
            <a:extLst>
              <a:ext uri="{FF2B5EF4-FFF2-40B4-BE49-F238E27FC236}">
                <a16:creationId xmlns:a16="http://schemas.microsoft.com/office/drawing/2014/main" id="{E0BE18FB-2DBD-468F-B257-95EA6B49F7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53438" y="563880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glitter_star9">
            <a:extLst>
              <a:ext uri="{FF2B5EF4-FFF2-40B4-BE49-F238E27FC236}">
                <a16:creationId xmlns:a16="http://schemas.microsoft.com/office/drawing/2014/main" id="{7BCB6D96-691B-4D01-8C2C-BC80962CE4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1920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glitter_star9">
            <a:extLst>
              <a:ext uri="{FF2B5EF4-FFF2-40B4-BE49-F238E27FC236}">
                <a16:creationId xmlns:a16="http://schemas.microsoft.com/office/drawing/2014/main" id="{D8E59A54-7485-427E-A83F-F1932E27A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4419601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">
            <a:extLst>
              <a:ext uri="{FF2B5EF4-FFF2-40B4-BE49-F238E27FC236}">
                <a16:creationId xmlns:a16="http://schemas.microsoft.com/office/drawing/2014/main" id="{82F01400-55F9-407A-AEC5-01202F1DBB35}"/>
              </a:ext>
            </a:extLst>
          </p:cNvPr>
          <p:cNvSpPr>
            <a:spLocks noChangeArrowheads="1"/>
          </p:cNvSpPr>
          <p:nvPr/>
        </p:nvSpPr>
        <p:spPr bwMode="auto">
          <a:xfrm rot="2177429">
            <a:off x="7175500" y="782638"/>
            <a:ext cx="762000" cy="59055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4BE9D385-20E2-44A9-843F-122EC6862AB7}"/>
              </a:ext>
            </a:extLst>
          </p:cNvPr>
          <p:cNvSpPr>
            <a:spLocks noChangeArrowheads="1"/>
          </p:cNvSpPr>
          <p:nvPr/>
        </p:nvSpPr>
        <p:spPr bwMode="auto">
          <a:xfrm rot="20197978">
            <a:off x="3581400" y="685801"/>
            <a:ext cx="782638" cy="6191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81" name="Picture 14" descr="Picture131">
            <a:extLst>
              <a:ext uri="{FF2B5EF4-FFF2-40B4-BE49-F238E27FC236}">
                <a16:creationId xmlns:a16="http://schemas.microsoft.com/office/drawing/2014/main" id="{CF8CE7CC-F88F-4CAF-8B4D-E85AABE53A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8">
            <a:extLst>
              <a:ext uri="{FF2B5EF4-FFF2-40B4-BE49-F238E27FC236}">
                <a16:creationId xmlns:a16="http://schemas.microsoft.com/office/drawing/2014/main" id="{629F417D-799F-4A7F-BD54-392F56888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DAEFB140-0502-4A9D-8183-DE5D0EC03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A9AB4E77-41D5-4E49-B7ED-958DAF804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89" name="WordArt 22">
            <a:extLst>
              <a:ext uri="{FF2B5EF4-FFF2-40B4-BE49-F238E27FC236}">
                <a16:creationId xmlns:a16="http://schemas.microsoft.com/office/drawing/2014/main" id="{23C1FF56-C900-4282-84BE-3647A71D70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19201"/>
            <a:ext cx="7724480" cy="3505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solidFill>
                  <a:srgbClr val="269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 NHỚ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8924" y="2255629"/>
            <a:ext cx="992642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66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4190" y="118311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05516" y="1390706"/>
            <a:ext cx="7398756" cy="577776"/>
            <a:chOff x="712076" y="1405392"/>
            <a:chExt cx="7398756" cy="577776"/>
          </a:xfrm>
        </p:grpSpPr>
        <p:grpSp>
          <p:nvGrpSpPr>
            <p:cNvPr id="12" name="Group 11"/>
            <p:cNvGrpSpPr/>
            <p:nvPr/>
          </p:nvGrpSpPr>
          <p:grpSpPr>
            <a:xfrm>
              <a:off x="712076" y="1405392"/>
              <a:ext cx="445956" cy="541458"/>
              <a:chOff x="1104838" y="1405332"/>
              <a:chExt cx="445956" cy="54145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19202" y="1459948"/>
              <a:ext cx="6891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8494" y="2905012"/>
            <a:ext cx="995313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Hệ điều hành quản lí mỗi người dùng bằng một tài khoản máy tính. Tài khoản máy tính bao gồm tên người dùng và mật khẩu tương ứng.</a:t>
            </a:r>
          </a:p>
        </p:txBody>
      </p:sp>
    </p:spTree>
    <p:extLst>
      <p:ext uri="{BB962C8B-B14F-4D97-AF65-F5344CB8AC3E}">
        <p14:creationId xmlns:p14="http://schemas.microsoft.com/office/powerpoint/2010/main" val="216034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49173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2833529" y="940304"/>
            <a:ext cx="6096000" cy="466636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54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987" y="118311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9244" y="1183116"/>
            <a:ext cx="10420356" cy="954107"/>
            <a:chOff x="634544" y="1197802"/>
            <a:chExt cx="14357359" cy="954107"/>
          </a:xfrm>
        </p:grpSpPr>
        <p:grpSp>
          <p:nvGrpSpPr>
            <p:cNvPr id="12" name="Group 11"/>
            <p:cNvGrpSpPr/>
            <p:nvPr/>
          </p:nvGrpSpPr>
          <p:grpSpPr>
            <a:xfrm>
              <a:off x="634544" y="1405392"/>
              <a:ext cx="523488" cy="541458"/>
              <a:chOff x="1027306" y="1405332"/>
              <a:chExt cx="523488" cy="54145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27306" y="1405332"/>
                <a:ext cx="507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480201" y="1197802"/>
              <a:ext cx="135117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/>
                <a:t>Hệ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hành</a:t>
              </a:r>
              <a:r>
                <a:rPr lang="en-US" dirty="0"/>
                <a:t> </a:t>
              </a:r>
              <a:r>
                <a:rPr lang="en-US" dirty="0" err="1"/>
                <a:t>quản</a:t>
              </a:r>
              <a:r>
                <a:rPr lang="en-US" dirty="0"/>
                <a:t> </a:t>
              </a:r>
              <a:r>
                <a:rPr lang="en-US" dirty="0" err="1"/>
                <a:t>lí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mềm</a:t>
              </a:r>
              <a:r>
                <a:rPr lang="en-US" dirty="0"/>
                <a:t> </a:t>
              </a:r>
              <a:r>
                <a:rPr lang="en-US" dirty="0" err="1"/>
                <a:t>ứng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endParaRPr lang="en-US" dirty="0"/>
            </a:p>
            <a:p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tệp</a:t>
              </a:r>
              <a:r>
                <a:rPr lang="en-US" dirty="0"/>
                <a:t> </a:t>
              </a:r>
              <a:r>
                <a:rPr lang="en-US" dirty="0" err="1"/>
                <a:t>dữ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 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03398" y="2661515"/>
            <a:ext cx="1027677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Taskbar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Explorer.</a:t>
            </a:r>
          </a:p>
        </p:txBody>
      </p:sp>
    </p:spTree>
    <p:extLst>
      <p:ext uri="{BB962C8B-B14F-4D97-AF65-F5344CB8AC3E}">
        <p14:creationId xmlns:p14="http://schemas.microsoft.com/office/powerpoint/2010/main" val="2057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19" y="282977"/>
            <a:ext cx="8529851" cy="4657508"/>
          </a:xfrm>
          <a:prstGeom prst="rect">
            <a:avLst/>
          </a:prstGeom>
        </p:spPr>
      </p:pic>
      <p:sp>
        <p:nvSpPr>
          <p:cNvPr id="9" name="Left Bracket 8"/>
          <p:cNvSpPr/>
          <p:nvPr/>
        </p:nvSpPr>
        <p:spPr>
          <a:xfrm>
            <a:off x="2456597" y="817031"/>
            <a:ext cx="95535" cy="3741317"/>
          </a:xfrm>
          <a:prstGeom prst="leftBracket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1194" y="2442944"/>
            <a:ext cx="1392070" cy="11737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phần mềm ứng dụng</a:t>
            </a: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1296536" y="1924331"/>
            <a:ext cx="1160061" cy="518613"/>
          </a:xfrm>
          <a:prstGeom prst="bentConnector3">
            <a:avLst>
              <a:gd name="adj1" fmla="val -588"/>
            </a:avLst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8618" y="5351013"/>
            <a:ext cx="1705972" cy="365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3591636" y="5412719"/>
            <a:ext cx="2044889" cy="3843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Task View</a:t>
            </a:r>
          </a:p>
        </p:txBody>
      </p:sp>
      <p:sp>
        <p:nvSpPr>
          <p:cNvPr id="18" name="Oval 17"/>
          <p:cNvSpPr/>
          <p:nvPr/>
        </p:nvSpPr>
        <p:spPr>
          <a:xfrm>
            <a:off x="5918578" y="5445471"/>
            <a:ext cx="2304197" cy="3684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File Explorer</a:t>
            </a:r>
          </a:p>
        </p:txBody>
      </p:sp>
      <p:sp>
        <p:nvSpPr>
          <p:cNvPr id="19" name="Oval 18"/>
          <p:cNvSpPr/>
          <p:nvPr/>
        </p:nvSpPr>
        <p:spPr>
          <a:xfrm>
            <a:off x="8395644" y="5273394"/>
            <a:ext cx="2233683" cy="6364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Thanh nhiệm vụ Taskbar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91604" y="4873185"/>
            <a:ext cx="0" cy="4572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5273147" y="5160659"/>
            <a:ext cx="798403" cy="95535"/>
          </a:xfrm>
          <a:prstGeom prst="bentConnector3">
            <a:avLst>
              <a:gd name="adj1" fmla="val 428"/>
            </a:avLst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605516" y="4858598"/>
            <a:ext cx="465160" cy="559579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495431" y="4818593"/>
            <a:ext cx="0" cy="4572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504364" y="6043641"/>
            <a:ext cx="7488070" cy="4981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 Minh họa một số chức năng của hệ điều hành Windows 10</a:t>
            </a:r>
          </a:p>
        </p:txBody>
      </p:sp>
    </p:spTree>
    <p:extLst>
      <p:ext uri="{BB962C8B-B14F-4D97-AF65-F5344CB8AC3E}">
        <p14:creationId xmlns:p14="http://schemas.microsoft.com/office/powerpoint/2010/main" val="3946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06" y="765630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Em có biết hệ điều hành hỗ trợ an toàn dữ liệu bằng cách nào không?</a:t>
            </a:r>
          </a:p>
        </p:txBody>
      </p:sp>
      <p:sp>
        <p:nvSpPr>
          <p:cNvPr id="5" name="Cloud 4"/>
          <p:cNvSpPr/>
          <p:nvPr/>
        </p:nvSpPr>
        <p:spPr>
          <a:xfrm>
            <a:off x="2761397" y="2163533"/>
            <a:ext cx="6096000" cy="240346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963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564" y="1183160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05516" y="1390670"/>
            <a:ext cx="6356804" cy="541494"/>
            <a:chOff x="712076" y="1405356"/>
            <a:chExt cx="6356804" cy="541494"/>
          </a:xfrm>
        </p:grpSpPr>
        <p:grpSp>
          <p:nvGrpSpPr>
            <p:cNvPr id="12" name="Group 11"/>
            <p:cNvGrpSpPr/>
            <p:nvPr/>
          </p:nvGrpSpPr>
          <p:grpSpPr>
            <a:xfrm>
              <a:off x="712076" y="1405392"/>
              <a:ext cx="445956" cy="541458"/>
              <a:chOff x="1104838" y="1405332"/>
              <a:chExt cx="445956" cy="54145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19202" y="1405356"/>
              <a:ext cx="5849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 err="1">
                  <a:solidFill>
                    <a:srgbClr val="C00000"/>
                  </a:solidFill>
                </a:rPr>
                <a:t>Hệ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điều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hành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hỗ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trợ</a:t>
              </a:r>
              <a:r>
                <a:rPr lang="en-US" dirty="0">
                  <a:solidFill>
                    <a:srgbClr val="C00000"/>
                  </a:solidFill>
                </a:rPr>
                <a:t> an </a:t>
              </a:r>
              <a:r>
                <a:rPr lang="en-US" dirty="0" err="1">
                  <a:solidFill>
                    <a:srgbClr val="C00000"/>
                  </a:solidFill>
                </a:rPr>
                <a:t>toàn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dữ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liệu</a:t>
              </a:r>
              <a:r>
                <a:rPr lang="en-US" dirty="0">
                  <a:solidFill>
                    <a:srgbClr val="C00000"/>
                  </a:solidFill>
                </a:rPr>
                <a:t>.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5516" y="2165140"/>
            <a:ext cx="58320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Windows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Windows Defender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(Antivirus)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Avast Free Antivirus,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47" y="3262068"/>
            <a:ext cx="4155744" cy="23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3550" y="1138894"/>
            <a:ext cx="10672549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Sao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i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60" y="2871676"/>
            <a:ext cx="6953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CHỨC NĂNG CỦA HỆ ĐIỀU HÀNH 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1437" t="43651" r="2077" b="33734"/>
          <a:stretch/>
        </p:blipFill>
        <p:spPr bwMode="auto">
          <a:xfrm>
            <a:off x="871612" y="911970"/>
            <a:ext cx="10713493" cy="4852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73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92901" y="1120466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17" name="Rounded Rectangle 16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22541" y="1887233"/>
            <a:ext cx="97618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D95FC-B2DA-4F71-8434-4C624CA2FC10}"/>
              </a:ext>
            </a:extLst>
          </p:cNvPr>
          <p:cNvSpPr txBox="1"/>
          <p:nvPr/>
        </p:nvSpPr>
        <p:spPr>
          <a:xfrm>
            <a:off x="1493625" y="3223386"/>
            <a:ext cx="969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Avast Free Antivirus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Chrome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 Word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92901" y="1120466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17" name="Rounded Rectangle 16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15081" y="1519587"/>
            <a:ext cx="9761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5365E-1BC0-4BE8-845C-788275F69643}"/>
              </a:ext>
            </a:extLst>
          </p:cNvPr>
          <p:cNvSpPr txBox="1"/>
          <p:nvPr/>
        </p:nvSpPr>
        <p:spPr>
          <a:xfrm>
            <a:off x="1027521" y="2627310"/>
            <a:ext cx="1037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chức năng đặc biệt của hệ điều hành mà phần mềm ứng dụng không có là: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92901" y="1120466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17" name="Rounded Rectangle 16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003707" y="2171566"/>
            <a:ext cx="10206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81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4B1D7-F9EB-4487-8E49-6FC5A257BD1B}"/>
              </a:ext>
            </a:extLst>
          </p:cNvPr>
          <p:cNvSpPr/>
          <p:nvPr/>
        </p:nvSpPr>
        <p:spPr>
          <a:xfrm>
            <a:off x="1583703" y="729561"/>
            <a:ext cx="1012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B094C-1DD3-44BC-91E0-42A402CEFD27}"/>
              </a:ext>
            </a:extLst>
          </p:cNvPr>
          <p:cNvSpPr/>
          <p:nvPr/>
        </p:nvSpPr>
        <p:spPr>
          <a:xfrm>
            <a:off x="1245470" y="1462668"/>
            <a:ext cx="8565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5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Horizontal Scroll 18"/>
          <p:cNvSpPr/>
          <p:nvPr/>
        </p:nvSpPr>
        <p:spPr>
          <a:xfrm>
            <a:off x="2457039" y="1127137"/>
            <a:ext cx="7169489" cy="2930402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28A0-B255-440F-96A6-48A77F1C0A0F}"/>
              </a:ext>
            </a:extLst>
          </p:cNvPr>
          <p:cNvSpPr txBox="1"/>
          <p:nvPr/>
        </p:nvSpPr>
        <p:spPr>
          <a:xfrm>
            <a:off x="2457039" y="4255231"/>
            <a:ext cx="78837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9531" y="1481504"/>
            <a:ext cx="10588212" cy="954107"/>
            <a:chOff x="688923" y="1231508"/>
            <a:chExt cx="10588212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688923" y="1416175"/>
              <a:ext cx="469109" cy="584775"/>
              <a:chOff x="1081685" y="1416115"/>
              <a:chExt cx="469109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1685" y="141611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8385" y="1231508"/>
              <a:ext cx="9948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9531" y="3037826"/>
            <a:ext cx="1036450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00705" y="804134"/>
            <a:ext cx="9309437" cy="164915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máy tính từ khi bật đến khi tắt máy, em có nhận xét gì?</a:t>
            </a:r>
          </a:p>
        </p:txBody>
      </p:sp>
      <p:pic>
        <p:nvPicPr>
          <p:cNvPr id="7" name="Windows 11 Startup and Shu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5299" y="3038068"/>
            <a:ext cx="4964332" cy="27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9531" y="1481504"/>
            <a:ext cx="10588212" cy="954107"/>
            <a:chOff x="688923" y="1231508"/>
            <a:chExt cx="10588212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688923" y="1416175"/>
              <a:ext cx="469109" cy="584775"/>
              <a:chOff x="1081685" y="1416115"/>
              <a:chExt cx="469109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1685" y="141611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8385" y="1231508"/>
              <a:ext cx="9948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9531" y="3037826"/>
            <a:ext cx="1036450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2859A-AF0A-4107-8202-A8AB72570293}"/>
              </a:ext>
            </a:extLst>
          </p:cNvPr>
          <p:cNvSpPr txBox="1"/>
          <p:nvPr/>
        </p:nvSpPr>
        <p:spPr>
          <a:xfrm>
            <a:off x="967963" y="2515952"/>
            <a:ext cx="9769772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RAM là gì? Những gì bạn cần biết về RAM máy tính">
            <a:extLst>
              <a:ext uri="{FF2B5EF4-FFF2-40B4-BE49-F238E27FC236}">
                <a16:creationId xmlns:a16="http://schemas.microsoft.com/office/drawing/2014/main" id="{448A3F5A-E1BE-4126-B11E-BF102901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24" y="4201306"/>
            <a:ext cx="4378751" cy="23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9531" y="1481504"/>
            <a:ext cx="10588212" cy="954107"/>
            <a:chOff x="688923" y="1231508"/>
            <a:chExt cx="10588212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688923" y="1416175"/>
              <a:ext cx="469109" cy="584775"/>
              <a:chOff x="1081685" y="1416115"/>
              <a:chExt cx="469109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1685" y="141611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8385" y="1231508"/>
              <a:ext cx="9948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9531" y="3037826"/>
            <a:ext cx="1036450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2859A-AF0A-4107-8202-A8AB72570293}"/>
              </a:ext>
            </a:extLst>
          </p:cNvPr>
          <p:cNvSpPr txBox="1"/>
          <p:nvPr/>
        </p:nvSpPr>
        <p:spPr>
          <a:xfrm>
            <a:off x="967963" y="2433863"/>
            <a:ext cx="9769772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Windows,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MaxOS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Linux, …, Android, iOS,…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nâng cấp lên Windows 11 – Trang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" y="613189"/>
            <a:ext cx="4603608" cy="25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47" y="613189"/>
            <a:ext cx="544068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82" y="3738632"/>
            <a:ext cx="5072419" cy="2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9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9531" y="1481504"/>
            <a:ext cx="10588212" cy="954107"/>
            <a:chOff x="688923" y="1231508"/>
            <a:chExt cx="10588212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688923" y="1416175"/>
              <a:ext cx="469109" cy="584775"/>
              <a:chOff x="1081685" y="1416115"/>
              <a:chExt cx="469109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1685" y="141611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8385" y="1231508"/>
              <a:ext cx="9948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9531" y="3037826"/>
            <a:ext cx="1036450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2859A-AF0A-4107-8202-A8AB72570293}"/>
              </a:ext>
            </a:extLst>
          </p:cNvPr>
          <p:cNvSpPr txBox="1"/>
          <p:nvPr/>
        </p:nvSpPr>
        <p:spPr>
          <a:xfrm>
            <a:off x="929949" y="3067834"/>
            <a:ext cx="9769772" cy="268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1691</TotalTime>
  <Words>964</Words>
  <Application>Microsoft Office PowerPoint</Application>
  <PresentationFormat>Widescreen</PresentationFormat>
  <Paragraphs>68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208</cp:revision>
  <dcterms:created xsi:type="dcterms:W3CDTF">2022-01-16T07:26:14Z</dcterms:created>
  <dcterms:modified xsi:type="dcterms:W3CDTF">2022-08-16T00:08:20Z</dcterms:modified>
</cp:coreProperties>
</file>